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8" r:id="rId15"/>
    <p:sldId id="276" r:id="rId16"/>
    <p:sldId id="279" r:id="rId17"/>
    <p:sldId id="260" r:id="rId18"/>
    <p:sldId id="261" r:id="rId19"/>
    <p:sldId id="263" r:id="rId20"/>
    <p:sldId id="264" r:id="rId21"/>
    <p:sldId id="26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press.ne.jp/news/166551" TargetMode="External"/><Relationship Id="rId2" Type="http://schemas.openxmlformats.org/officeDocument/2006/relationships/hyperlink" Target="https://bodoge.org/2020/05/08/otrio/#google_vignett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3709826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4603370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４人（もしくは２人で２色使用）でプレーするボードゲームとなります。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各プレーヤーはそれぞれ赤、青、緑、紫のリングを、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リングには大・中・小の３種類があり３つずつ所持しています。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手持ちのリングの中から１つ選択しボードに配置します。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（配置後移動はできません）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異なるサイズのリングであれば１つのマスに配置することが可能です。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（同じサイズは配置できません）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参考文献・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URL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r>
              <a:rPr lang="ja-JP" altLang="en-US" dirty="0"/>
              <a:t>「日本語リニューアル版　株式会社</a:t>
            </a:r>
            <a:r>
              <a:rPr lang="en-US" altLang="ja-JP" dirty="0"/>
              <a:t>KAWADA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en-US" altLang="ja-JP" u="sng" dirty="0"/>
              <a:t>https://www.kawada-toys.com/brand/game/catalog/ma-006/</a:t>
            </a:r>
          </a:p>
          <a:p>
            <a:pPr marL="0" indent="0">
              <a:buNone/>
            </a:pPr>
            <a:r>
              <a:rPr kumimoji="1" lang="ja-JP" altLang="en-US" dirty="0"/>
              <a:t>「オートリオルール紹介ブログ」</a:t>
            </a:r>
            <a:endParaRPr kumimoji="1" lang="en-US" altLang="ja-JP" dirty="0"/>
          </a:p>
          <a:p>
            <a:r>
              <a:rPr lang="en-US" altLang="ja-JP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https://bodoge.org/2020/05/08/otrio/#google_vignette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en-US" altLang="ja-JP" dirty="0"/>
              <a:t>@press </a:t>
            </a:r>
            <a:r>
              <a:rPr kumimoji="1" lang="ja-JP" altLang="en-US" dirty="0"/>
              <a:t>インターネットニュース記事」</a:t>
            </a:r>
            <a:endParaRPr kumimoji="1" lang="en-US" altLang="ja-JP" dirty="0"/>
          </a:p>
          <a:p>
            <a:r>
              <a:rPr lang="en-US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https://www.atpress.ne.jp/news/166551</a:t>
            </a:r>
            <a:endParaRPr lang="en-US" altLang="ja-JP" u="sng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601AD0-170D-44E5-A1E1-3F298767CE0F}"/>
              </a:ext>
            </a:extLst>
          </p:cNvPr>
          <p:cNvSpPr/>
          <p:nvPr/>
        </p:nvSpPr>
        <p:spPr>
          <a:xfrm>
            <a:off x="1314449" y="857250"/>
            <a:ext cx="9820275" cy="4895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E9711-874C-4606-86A5-FC572B4113E3}"/>
              </a:ext>
            </a:extLst>
          </p:cNvPr>
          <p:cNvSpPr/>
          <p:nvPr/>
        </p:nvSpPr>
        <p:spPr>
          <a:xfrm>
            <a:off x="1162049" y="704850"/>
            <a:ext cx="9715501" cy="4895850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まとめ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8236038-E149-4610-A497-C980A0D0A656}"/>
              </a:ext>
            </a:extLst>
          </p:cNvPr>
          <p:cNvSpPr txBox="1">
            <a:spLocks/>
          </p:cNvSpPr>
          <p:nvPr/>
        </p:nvSpPr>
        <p:spPr>
          <a:xfrm>
            <a:off x="1451579" y="1663254"/>
            <a:ext cx="9603275" cy="374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誰でも簡単に新規登録ができる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・パスワードをハッシュ値で</a:t>
            </a:r>
            <a:r>
              <a:rPr lang="en-US" altLang="ja-JP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DB</a:t>
            </a: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で保存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マイページで変更・削除が容易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ゲーム情報をサーバーで取得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3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7913FB8-805B-44E8-936A-A9A28A6F4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1" y="2114551"/>
            <a:ext cx="5359399" cy="40195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914400"/>
            <a:ext cx="10845304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2200274"/>
            <a:ext cx="10969129" cy="32660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8299D1E-7AC9-4D3A-8C8B-550B4F030C95}"/>
              </a:ext>
            </a:extLst>
          </p:cNvPr>
          <p:cNvCxnSpPr>
            <a:cxnSpLocks/>
          </p:cNvCxnSpPr>
          <p:nvPr/>
        </p:nvCxnSpPr>
        <p:spPr>
          <a:xfrm>
            <a:off x="0" y="1844229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開発中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461</TotalTime>
  <Words>770</Words>
  <Application>Microsoft Office PowerPoint</Application>
  <PresentationFormat>ワイド画面</PresentationFormat>
  <Paragraphs>129</Paragraphs>
  <Slides>22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アジェンダ</vt:lpstr>
      <vt:lpstr>PowerPoint プレゼンテーション</vt:lpstr>
      <vt:lpstr>アジェンダ</vt:lpstr>
      <vt:lpstr>ルール説明</vt:lpstr>
      <vt:lpstr>勝利条件</vt:lpstr>
      <vt:lpstr>ゲームのコード説明</vt:lpstr>
      <vt:lpstr>オンライン機能の構想</vt:lpstr>
      <vt:lpstr>参考文献・URL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昴太 赤嶺</cp:lastModifiedBy>
  <cp:revision>50</cp:revision>
  <dcterms:created xsi:type="dcterms:W3CDTF">2024-07-02T06:21:09Z</dcterms:created>
  <dcterms:modified xsi:type="dcterms:W3CDTF">2024-09-12T05:01:16Z</dcterms:modified>
</cp:coreProperties>
</file>